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BE56C672-1C28-4931-9EBF-423AD62B933C}" type="datetimeFigureOut">
              <a:rPr lang="en-US" smtClean="0"/>
              <a:t>11/25/2024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B8B56F9-05CD-4CC1-A3F0-CAF895B4FB84}"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56C672-1C28-4931-9EBF-423AD62B933C}"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8B56F9-05CD-4CC1-A3F0-CAF895B4FB8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56C672-1C28-4931-9EBF-423AD62B933C}"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8B56F9-05CD-4CC1-A3F0-CAF895B4FB8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56C672-1C28-4931-9EBF-423AD62B933C}" type="datetimeFigureOut">
              <a:rPr lang="en-US" smtClean="0"/>
              <a:t>11/25/2024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B8B56F9-05CD-4CC1-A3F0-CAF895B4FB8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BE56C672-1C28-4931-9EBF-423AD62B933C}" type="datetimeFigureOut">
              <a:rPr lang="en-US" smtClean="0"/>
              <a:t>11/25/2024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B8B56F9-05CD-4CC1-A3F0-CAF895B4FB84}"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E56C672-1C28-4931-9EBF-423AD62B933C}" type="datetimeFigureOut">
              <a:rPr lang="en-US" smtClean="0"/>
              <a:t>11/25/2024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1B8B56F9-05CD-4CC1-A3F0-CAF895B4FB84}"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E56C672-1C28-4931-9EBF-423AD62B933C}" type="datetimeFigureOut">
              <a:rPr lang="en-US" smtClean="0"/>
              <a:t>11/25/2024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1B8B56F9-05CD-4CC1-A3F0-CAF895B4FB8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E56C672-1C28-4931-9EBF-423AD62B933C}" type="datetimeFigureOut">
              <a:rPr lang="en-US" smtClean="0"/>
              <a:t>11/25/2024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B8B56F9-05CD-4CC1-A3F0-CAF895B4FB84}"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E56C672-1C28-4931-9EBF-423AD62B933C}" type="datetimeFigureOut">
              <a:rPr lang="en-US" smtClean="0"/>
              <a:t>11/25/2024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B8B56F9-05CD-4CC1-A3F0-CAF895B4FB8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BE56C672-1C28-4931-9EBF-423AD62B933C}" type="datetimeFigureOut">
              <a:rPr lang="en-US" smtClean="0"/>
              <a:t>11/25/2024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1B8B56F9-05CD-4CC1-A3F0-CAF895B4FB84}"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BE56C672-1C28-4931-9EBF-423AD62B933C}" type="datetimeFigureOut">
              <a:rPr lang="en-US" smtClean="0"/>
              <a:t>11/25/2024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1B8B56F9-05CD-4CC1-A3F0-CAF895B4FB84}"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E56C672-1C28-4931-9EBF-423AD62B933C}" type="datetimeFigureOut">
              <a:rPr lang="en-US" smtClean="0"/>
              <a:t>11/25/2024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1B8B56F9-05CD-4CC1-A3F0-CAF895B4FB84}"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2800" b="1" dirty="0" smtClean="0"/>
              <a:t/>
            </a:r>
            <a:br>
              <a:rPr lang="en-US" sz="2800" b="1" dirty="0" smtClean="0"/>
            </a:br>
            <a:r>
              <a:rPr lang="en-US" sz="2800" b="1" dirty="0"/>
              <a:t/>
            </a:r>
            <a:br>
              <a:rPr lang="en-US" sz="2800" b="1" dirty="0"/>
            </a:br>
            <a:r>
              <a:rPr lang="en-US" sz="2800" b="1" dirty="0" smtClean="0"/>
              <a:t>Environmental analysis</a:t>
            </a:r>
            <a:br>
              <a:rPr lang="en-US" sz="2800" b="1" dirty="0" smtClean="0"/>
            </a:br>
            <a:r>
              <a:rPr lang="en-US" sz="2800" b="1" dirty="0" smtClean="0"/>
              <a:t>&amp;</a:t>
            </a:r>
            <a:br>
              <a:rPr lang="en-US" sz="2800" b="1" dirty="0" smtClean="0"/>
            </a:br>
            <a:r>
              <a:rPr lang="en-US" sz="2800" b="1" dirty="0" smtClean="0"/>
              <a:t>Environmental diagnosis</a:t>
            </a:r>
            <a:br>
              <a:rPr lang="en-US" sz="2800" b="1" dirty="0" smtClean="0"/>
            </a:br>
            <a:r>
              <a:rPr lang="en-US" sz="2800" b="1" dirty="0" smtClean="0"/>
              <a:t/>
            </a:r>
            <a:br>
              <a:rPr lang="en-US" sz="2800" b="1" dirty="0" smtClean="0"/>
            </a:br>
            <a:endParaRPr lang="en-US" sz="28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buNone/>
            </a:pPr>
            <a:r>
              <a:rPr lang="en-US" dirty="0" smtClean="0"/>
              <a:t>Environmental analysis and diagnosis are strategic tools that help businesses identify and assess internal and external factors that may impact their success: </a:t>
            </a:r>
          </a:p>
          <a:p>
            <a:pPr algn="just">
              <a:buNone/>
            </a:pPr>
            <a:r>
              <a:rPr lang="en-US" b="1" dirty="0" smtClean="0"/>
              <a:t>Environmental analysis</a:t>
            </a:r>
          </a:p>
          <a:p>
            <a:pPr algn="just">
              <a:buNone/>
            </a:pPr>
            <a:r>
              <a:rPr lang="en-US" dirty="0" smtClean="0"/>
              <a:t>Also known as environmental scanning, this tool helps businesses identify and assess factors that can positively or negatively impact their business. It can help businesses anticipate opportunities and threats, and develop strategies to take advantage of them. </a:t>
            </a:r>
          </a:p>
          <a:p>
            <a:pPr algn="just">
              <a:buNone/>
            </a:pPr>
            <a:r>
              <a:rPr lang="en-US" b="1" dirty="0" smtClean="0"/>
              <a:t>Environmental diagnosis</a:t>
            </a:r>
          </a:p>
          <a:p>
            <a:pPr algn="just">
              <a:buNone/>
            </a:pPr>
            <a:r>
              <a:rPr lang="en-US" dirty="0" smtClean="0"/>
              <a:t>This tool helps businesses verify their environmental performance by comparing their current conditions to environmental legislation, operating license requirements, and best practices. It can help businesses identify non-conformities and opportunities for improvement.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The process of environmental analysis and diagnosis typically involves the following steps:</a:t>
            </a:r>
            <a:endParaRPr lang="en-US" sz="2800" b="1" dirty="0"/>
          </a:p>
        </p:txBody>
      </p:sp>
      <p:sp>
        <p:nvSpPr>
          <p:cNvPr id="3" name="Content Placeholder 2"/>
          <p:cNvSpPr>
            <a:spLocks noGrp="1"/>
          </p:cNvSpPr>
          <p:nvPr>
            <p:ph idx="1"/>
          </p:nvPr>
        </p:nvSpPr>
        <p:spPr/>
        <p:txBody>
          <a:bodyPr>
            <a:normAutofit fontScale="92500" lnSpcReduction="20000"/>
          </a:bodyPr>
          <a:lstStyle/>
          <a:p>
            <a:pPr marL="514350" indent="-514350" algn="just">
              <a:buNone/>
            </a:pPr>
            <a:r>
              <a:rPr lang="en-US" b="1" dirty="0" smtClean="0"/>
              <a:t>1. Identify needs</a:t>
            </a:r>
          </a:p>
          <a:p>
            <a:pPr marL="514350" indent="-514350" algn="just">
              <a:buNone/>
            </a:pPr>
            <a:r>
              <a:rPr lang="en-US" dirty="0" smtClean="0"/>
              <a:t>Determine the purpose of the analysis, who will participate, and how to allocate time and resources.</a:t>
            </a:r>
          </a:p>
          <a:p>
            <a:pPr marL="514350" indent="-514350" algn="just">
              <a:buNone/>
            </a:pPr>
            <a:r>
              <a:rPr lang="en-US" b="1" dirty="0" smtClean="0"/>
              <a:t>2. Gather information</a:t>
            </a:r>
          </a:p>
          <a:p>
            <a:pPr marL="514350" indent="-514350" algn="just">
              <a:buNone/>
            </a:pPr>
            <a:r>
              <a:rPr lang="en-US" dirty="0" smtClean="0"/>
              <a:t>Translate the organization's needs into specific questions and information sources, then collect the information.</a:t>
            </a:r>
          </a:p>
          <a:p>
            <a:pPr marL="514350" indent="-514350" algn="just">
              <a:buNone/>
            </a:pPr>
            <a:r>
              <a:rPr lang="en-US" b="1" dirty="0" smtClean="0"/>
              <a:t>3. Analyze information</a:t>
            </a:r>
          </a:p>
          <a:p>
            <a:pPr marL="514350" indent="-514350" algn="just">
              <a:buNone/>
            </a:pPr>
            <a:r>
              <a:rPr lang="en-US" dirty="0" smtClean="0"/>
              <a:t>Look for trends and issues that may affect the organization.</a:t>
            </a:r>
          </a:p>
          <a:p>
            <a:pPr marL="514350" indent="-514350"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smtClean="0"/>
              <a:t>The process of environmental analysis and diagnosis typically involves the following steps:</a:t>
            </a:r>
            <a:endParaRPr lang="en-US" sz="2800" dirty="0"/>
          </a:p>
        </p:txBody>
      </p:sp>
      <p:sp>
        <p:nvSpPr>
          <p:cNvPr id="3" name="Content Placeholder 2"/>
          <p:cNvSpPr>
            <a:spLocks noGrp="1"/>
          </p:cNvSpPr>
          <p:nvPr>
            <p:ph idx="1"/>
          </p:nvPr>
        </p:nvSpPr>
        <p:spPr/>
        <p:txBody>
          <a:bodyPr/>
          <a:lstStyle/>
          <a:p>
            <a:pPr marL="514350" indent="-514350" algn="just">
              <a:buNone/>
            </a:pPr>
            <a:r>
              <a:rPr lang="en-US" b="1" dirty="0" smtClean="0"/>
              <a:t>4. Communicate results</a:t>
            </a:r>
          </a:p>
          <a:p>
            <a:pPr marL="514350" indent="-514350" algn="just">
              <a:buNone/>
            </a:pPr>
            <a:r>
              <a:rPr lang="en-US" dirty="0" smtClean="0"/>
              <a:t>Share the potential effects with decision-makers in a way that's easy for them to understand.</a:t>
            </a:r>
          </a:p>
          <a:p>
            <a:pPr marL="514350" indent="-514350" algn="just">
              <a:buNone/>
            </a:pPr>
            <a:r>
              <a:rPr lang="en-US" b="1" dirty="0" smtClean="0"/>
              <a:t>5. Make decisions</a:t>
            </a:r>
          </a:p>
          <a:p>
            <a:pPr marL="514350" indent="-514350" algn="just">
              <a:buNone/>
            </a:pPr>
            <a:r>
              <a:rPr lang="en-US" dirty="0" smtClean="0"/>
              <a:t>Use the information to take steps that will help the organization respond to potential threats or opportunities.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7</TotalTime>
  <Words>230</Words>
  <Application>Microsoft Office PowerPoint</Application>
  <PresentationFormat>On-screen Show (4:3)</PresentationFormat>
  <Paragraphs>18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Foundry</vt:lpstr>
      <vt:lpstr>  Environmental analysis &amp; Environmental diagnosis  </vt:lpstr>
      <vt:lpstr>Slide 2</vt:lpstr>
      <vt:lpstr>The process of environmental analysis and diagnosis typically involves the following steps:</vt:lpstr>
      <vt:lpstr>The process of environmental analysis and diagnosis typically involves the following steps: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Environmental analysis &amp; Environmental diagnosis  </dc:title>
  <dc:creator>Hp</dc:creator>
  <cp:lastModifiedBy>Hp</cp:lastModifiedBy>
  <cp:revision>1</cp:revision>
  <dcterms:created xsi:type="dcterms:W3CDTF">2024-11-25T06:26:59Z</dcterms:created>
  <dcterms:modified xsi:type="dcterms:W3CDTF">2024-11-25T06:34:45Z</dcterms:modified>
</cp:coreProperties>
</file>